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79" autoAdjust="0"/>
  </p:normalViewPr>
  <p:slideViewPr>
    <p:cSldViewPr>
      <p:cViewPr>
        <p:scale>
          <a:sx n="96" d="100"/>
          <a:sy n="96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1A0DC-0AD0-41D1-B062-CB7FB16CC055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F758-716B-4976-A4B8-3BB6379DE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758-716B-4976-A4B8-3BB6379DED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758-716B-4976-A4B8-3BB6379DEDE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F758-716B-4976-A4B8-3BB6379DEDE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6C47AE-E29B-44CE-A375-E6043B643308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22E2799-BFF7-4027-8CE5-922A796B11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ezv.info/category/alcoholics-anonymo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zv.com/category/alcoho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лкоголь\alko-stop-zakon-za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15238" cy="526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28" y="2000240"/>
            <a:ext cx="63665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Вместе мы против алкоголя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8"/>
            <a:ext cx="6643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Доходы «гигантов» алкогольной индустрии В 2000 году оборот "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Перно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Рикар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 составил 4,4 миллиарда евро; производство и продажа алкогольных напитков формируют 40% оборота и 70% прибыли "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Перно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Рикар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"; "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Перно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Рикар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 имеет 150 международных филиалов и 75 производственных предприятий в разных странах мира; в 1993 году "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Перно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Рикар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 открыла свой филиал в Томске, а в 1995 году — в Москве. В филиалах и на предприятиях "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Перно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Рикар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 работает 14 000 человек;70% всех инвестиций "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Перно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Рикар</a:t>
            </a:r>
            <a:r>
              <a:rPr lang="ru-RU" sz="2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" было осуществлено за пределами Франции.</a:t>
            </a:r>
          </a:p>
        </p:txBody>
      </p:sp>
      <p:pic>
        <p:nvPicPr>
          <p:cNvPr id="10243" name="Picture 3" descr="D:\алкоголь\2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95887" y="2062105"/>
            <a:ext cx="5929328" cy="25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D:\алкоголь\pul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286388"/>
            <a:ext cx="6072230" cy="12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алкоголь\al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9"/>
            <a:ext cx="278608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алкоголь\alkashi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64320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D:\алкоголь\pivnoyalk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2643206" cy="219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D:\алкоголь\lechenie-alkogolizma_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429132"/>
            <a:ext cx="2714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D:\алкоголь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857364"/>
            <a:ext cx="5224942" cy="3744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714612" y="2071678"/>
            <a:ext cx="41434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Пока ты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покупаешь спиртное что бы словить кайф  , другие живут на твои деньги и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насмехаются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алкоголь\0006-006-Priznaki-alkogoliz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736"/>
            <a:ext cx="7929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Сделайте это для себя. Вы должны захотеть, чтобы у вас получилось. Если вы не сделаете это именно для себя, может оказаться так, что вы начали неудачно.</a:t>
            </a:r>
          </a:p>
          <a:p>
            <a:r>
              <a:rPr lang="ru-RU" dirty="0"/>
              <a:t>2. Важность физических упражнений. Люди, которые регулярно тренируются, намного менее расположены к рецидиву. Упражнения имеют тенденцию снижать стресс и держат человека в более расслабленном состоянии, что является плюсом на пути к трезвости.</a:t>
            </a:r>
          </a:p>
          <a:p>
            <a:r>
              <a:rPr lang="ru-RU" dirty="0"/>
              <a:t>3. Награждайте себя. Многие люди так сосредоточены на достижении цели, что они забывают вознаградить себя за то, чего уже достигли. Награды поднимают вам дух.</a:t>
            </a:r>
          </a:p>
          <a:p>
            <a:r>
              <a:rPr lang="ru-RU" dirty="0"/>
              <a:t>4. Не чувствуйте себя виновным в случае провала. Чувство вины от рецидива или неудачи только мешает достижению конечной цели. Алкогольная зависимость – это серьезный вызов и, как большинство других вызовов, непрост.</a:t>
            </a:r>
          </a:p>
          <a:p>
            <a:r>
              <a:rPr lang="ru-RU" dirty="0"/>
              <a:t>5. Заручитесь помощью со стороны. Будь это </a:t>
            </a:r>
            <a:r>
              <a:rPr lang="ru-RU" dirty="0">
                <a:hlinkClick r:id="rId3"/>
              </a:rPr>
              <a:t>общество анонимных алкоголиков</a:t>
            </a:r>
            <a:r>
              <a:rPr lang="ru-RU" dirty="0"/>
              <a:t>, терапия или проверенное средство протрезветь. Остаться наедине с мыслями и идеями, вероятно, не самая лучшая идея, поскольку те мысли и идеи в первую очередь способствуют пристрастию.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1429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бросить пить: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81439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Найдите себе трезвую компанию, побольше общайтесь с интересными трезвыми людьми. Это поможет сформировать совершенно новый взгляд на жизнь, обдумать и переоценить многие свои прошлые поступки и поведение в различных ситуациях. Если вы не можете найти такую компанию в своем городе, поищите ее в интернете: трезвые сообщества, форумы, группы «В Контакте».</a:t>
            </a:r>
          </a:p>
          <a:p>
            <a:r>
              <a:rPr lang="ru-RU" dirty="0"/>
              <a:t>7. Развивайте новую повседневную рутину, в которой нет места алкоголю. Вставайте раньше, включите в ежедневные дела упражнения, возможных вариантов множество. В конце концов, прекратить пить – это начать жизнь с чистого листа.</a:t>
            </a:r>
          </a:p>
          <a:p>
            <a:r>
              <a:rPr lang="ru-RU" dirty="0"/>
              <a:t>8. Мысленно представьте будущего себя как независимого от </a:t>
            </a:r>
            <a:r>
              <a:rPr lang="ru-RU" dirty="0">
                <a:hlinkClick r:id="rId2"/>
              </a:rPr>
              <a:t>алкоголя</a:t>
            </a:r>
            <a:r>
              <a:rPr lang="ru-RU" dirty="0"/>
              <a:t> и вообразите, насколько лучше станет жизнь. Представление поможет вам сфокусироваться на цели и сделать правильный выбор.</a:t>
            </a:r>
          </a:p>
          <a:p>
            <a:r>
              <a:rPr lang="ru-RU" dirty="0"/>
              <a:t>9. Ставьте достижимые цели. Не ставьте такие высокие цели, которые не сможете достичь сразу, и которые могут разочаровать вас. Может быть, нельзя бросить все сразу. По крайней мере, поставьте цель пить меньше сегодня, а затем еще меньше завтра. Маленькие шаги лучше, чем никакие.</a:t>
            </a:r>
          </a:p>
          <a:p>
            <a:r>
              <a:rPr lang="ru-RU" dirty="0"/>
              <a:t>10. Посмотрите на физиологические и эмоциональные проблемы, которые являются и причиной и следствием вашей проблемы с </a:t>
            </a:r>
            <a:r>
              <a:rPr lang="ru-RU" dirty="0">
                <a:hlinkClick r:id="rId2"/>
              </a:rPr>
              <a:t>алкоголем</a:t>
            </a:r>
            <a:r>
              <a:rPr lang="ru-RU" dirty="0"/>
              <a:t>. Многие алкоголики начали пить, чтобы избежать каких-то проблем в жизни, а для других алкоголизм мог быть частью наследственности. Найдите кого-нибудь в качестве группы поддержки или консультанта, который поможет вам справиться с подобными проблемами.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алкоголь\x_804403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3100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357354" y="1357298"/>
            <a:ext cx="73580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 Появление алкоголя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857364"/>
            <a:ext cx="3721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 Состав алкоголя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43040" y="2357430"/>
            <a:ext cx="8188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Вред алкоголя на организм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43040" y="2857496"/>
            <a:ext cx="97869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Доходы получаемые от покупателей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929066"/>
            <a:ext cx="5730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Как вылечить алкоголизм?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D:\алкоголь\alk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71942"/>
            <a:ext cx="2654529" cy="2590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3357562"/>
            <a:ext cx="49243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 Признаки алкоголизма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2865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описания отравления алкоголем можно найти в Месопотамских таблицах (около 5000 лет тому назад).Вино производилось в Древнем Китае, Индии, Персии. Примерно в 800 году н.э. арабские алхимики научились получать спиртовой дистиллят с помощью возгонки и последующим охлаждением паров этилового спирта. ХIII век отмечен широким распространением пьянства и алкоголизма в Европе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Употребляли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на Руси поначалу исключительно для приготовления травяных настоев.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ХVI века пили в основном мед, пиво и от части привозное вино. Пьянства как такового тогда на Руси не было. Однако с XVI века в России стало распространяться привозимое из Европы хлебное вино (как тогда называли водку).</a:t>
            </a:r>
          </a:p>
        </p:txBody>
      </p:sp>
      <p:pic>
        <p:nvPicPr>
          <p:cNvPr id="3074" name="Picture 2" descr="D:\алкоголь\1328605748_fa784eb1d000b8e90ac610f03f9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96428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алкоголь\2010_10_21_c56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00438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лкоголь\Процесс-брож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71480"/>
            <a:ext cx="2071702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6500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Что входит в состав алкоголя?! Водка -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очищенный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 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профильтрованный </a:t>
            </a:r>
            <a:r>
              <a:rPr lang="ru-RU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спиртной напиток. После перегонки имеет содержание спирта 95%. В продажу поступает с содержанием спирта 40-55%. Первоначально вырабатывалась в России из картофеля. Водки различаются в зависимости от использованного сорта злаковых, технологии дистилляции (перегонки) и ферментации (брожения). Многие сорта водок получают фильтрованием через активированный уголь. В идеале водка не имеет цвета, вкуса и запаха. Этот напиток не классифицируют по сроку выдержки.</a:t>
            </a:r>
          </a:p>
        </p:txBody>
      </p:sp>
      <p:pic>
        <p:nvPicPr>
          <p:cNvPr id="4099" name="Picture 3" descr="D:\алкоголь\d0b0d0bbd0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929066"/>
            <a:ext cx="3806832" cy="270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6715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потребление алкоголя несовершеннолетними, на мой взгляд, это одна из самых острых проблем современного общества. Как только подросток научился держать в руках игрушки, научился держать ложку, кружку, и тут же его учат держать и бутылку. Единицы из детей могут похвастаться в 13-15 лет, что НИ РАЗУ не употребляли алкоголь! А 70% к этому возрасту употребляют его систематически! Вдумайтесь в эти цифры! И это только официальная статистика! На самом деле все гораздо печальнее</a:t>
            </a:r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…</a:t>
            </a:r>
            <a:endParaRPr lang="ru-RU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 descr="D:\алкоголь\1vo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642918"/>
            <a:ext cx="1857420" cy="2786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D:\алкоголь\d0bfd18cd18fd0bdd181d182d0b2d0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000500"/>
            <a:ext cx="4286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571500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 систематическом употреблении алкоголя развивается опасная болезнь –  </a:t>
            </a:r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алкоголизм 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Алкоголизм опасен ля здоровья человека , но он излечим как и многие другие болезни .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D:\алкоголь\h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2857520" cy="230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лкоголь\41cc06a3a4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715172" cy="463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1604" y="142852"/>
            <a:ext cx="601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Алкоголь не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500702"/>
            <a:ext cx="551346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Остановись иначе следующий шаг окажется летальный …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5857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Влияние алкоголя на организм Так, метиловый спирт и этиленгликоль входят в состав антифризов. Обладая низкой температурой замерзания, они используются в системах охлаждения различных двигателей. Подобно обычному спирту эти жидкости способны вызвать опьянение, но через 10-12 часов после их употребления появляются признаки тяжелого отравления: головная боль, тошнота, рвота, шаткая походка, слабость (или кратковременное возбуждение), затемнение или даже полная потеря сознания. Смерть наступает от мозговых расстройств (через 1-2 суток) или поражения почек (через 1-2 недели). Метиловый спирт – нервно-сосудистый яд, и его доза 100 грамм смертельна для людей. Даже небольшое количество этого спирта поражает зрительный нерв и систему оболочек глаза (в частности сетчатку). Еще более опасен дихлорэтан (хлористый этилен), 10-15 грамм которого вызывают необратимые изменения в печени и почках.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 descr="D:\алкоголь\Liv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28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алкоголь\pivnoe-bru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алкоголь\x_f68130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143404" cy="2757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D:\алкоголь\1273833407NdUoz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42912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D:\алкоголь\1230527014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4290"/>
            <a:ext cx="435771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4000504"/>
            <a:ext cx="4214842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Достаточно  рюмки 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спиртного для того что бы запустить процесс опьянения , это чревато  страшным последствиям …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131</TotalTime>
  <Words>779</Words>
  <Application>Microsoft Office PowerPoint</Application>
  <PresentationFormat>Экран (4:3)</PresentationFormat>
  <Paragraphs>33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2012-03-22T14:48:03Z</dcterms:created>
  <dcterms:modified xsi:type="dcterms:W3CDTF">2012-03-23T05:35:28Z</dcterms:modified>
</cp:coreProperties>
</file>